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2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6697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67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30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235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17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291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431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669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077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26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255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1C1C8-B2E8-42C0-9BD7-4C4A3470C8E5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4191A-DBDE-4292-A67F-E0988F9E4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248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143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№4»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КАВАЛЕРОВО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Подготовила: Савчук Т.В., воспитатель высшей квалификационной категории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4348" y="1600200"/>
            <a:ext cx="7929618" cy="51149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Посмотри на эту картинку. Какая необычная природа!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разноцветные листья – красные, желтые, оранжевые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Почему все такое пестрое?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Это значит, наступила осень.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Давайте познакомимся с этим временем года получше.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87624" y="1916832"/>
            <a:ext cx="6785551" cy="4525963"/>
          </a:xfrm>
        </p:spPr>
      </p:pic>
    </p:spTree>
    <p:extLst>
      <p:ext uri="{BB962C8B-B14F-4D97-AF65-F5344CB8AC3E}">
        <p14:creationId xmlns:p14="http://schemas.microsoft.com/office/powerpoint/2010/main" xmlns="" val="403001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07288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Осенью листья на деревьях начинают менять свой цвет.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зеленых они превращаются в желтые, оранжевые, красные. Посмотрите, какой разноцветный лес бывает осенью.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628800"/>
            <a:ext cx="7269607" cy="4846405"/>
          </a:xfrm>
        </p:spPr>
      </p:pic>
    </p:spTree>
    <p:extLst>
      <p:ext uri="{BB962C8B-B14F-4D97-AF65-F5344CB8AC3E}">
        <p14:creationId xmlns:p14="http://schemas.microsoft.com/office/powerpoint/2010/main" xmlns="" val="14460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Листья меняют свой цвет потому, что с наступлением осени солнышко светит все меньше. Листьям не хватает солнечного света, чтобы оставаться зелеными.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126322" y="686415"/>
            <a:ext cx="2785208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8024" y="3284984"/>
            <a:ext cx="4355976" cy="2903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875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Постепенно дни становятся короче, а ночи – длиннее. Вечером быстро начинает темнеть.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504" y="1700808"/>
            <a:ext cx="4608818" cy="31730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9912" y="2924944"/>
            <a:ext cx="5329175" cy="3266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8429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Осенью на улице начинает холодать. Люди одеваются теплее, чем летом. Они надевают теплые шапки, пальто и куртки, переобуваются в ботинки и сапоги.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856769"/>
            <a:ext cx="3166319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48064" y="1845414"/>
            <a:ext cx="3095948" cy="4607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234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Вместе с холодами осенью приходят дожди. Все чаще моросит осенний дождик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Люди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берут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собой зонты. На улице много луж.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11960" y="1628798"/>
            <a:ext cx="4319816" cy="46798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423888" lon="2456353" rev="41572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9033" y="1628799"/>
            <a:ext cx="3528391" cy="46798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112405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утрам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стелются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туманы.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5616" y="1412776"/>
            <a:ext cx="6912768" cy="5002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261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Осенью часто дует сильный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холодный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ветер.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Порывы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ветра срывают с деревьев листья, которые устилают землю пестрым ковром.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5576" y="1628800"/>
            <a:ext cx="7560840" cy="4886003"/>
          </a:xfrm>
        </p:spPr>
      </p:pic>
    </p:spTree>
    <p:extLst>
      <p:ext uri="{BB962C8B-B14F-4D97-AF65-F5344CB8AC3E}">
        <p14:creationId xmlns:p14="http://schemas.microsoft.com/office/powerpoint/2010/main" xmlns="" val="270650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Начинается пора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листопада.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истья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осыпаются с деревьев и покрывают все вокруг.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1600" y="1628800"/>
            <a:ext cx="7211778" cy="4806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772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2899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Постепенно деревья теряют все свои литья, их ветки остаются совсем голыми. Наступает поздняя осень.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5616" y="1484784"/>
            <a:ext cx="6933706" cy="4968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809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2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Осенью многие птицы улетают на юг – в теплые страны. Они улетают потому, что осенью и зимой становится очень холодно, птицам нечего есть – исчезают насекомые и растения.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3608" y="1628800"/>
            <a:ext cx="7138888" cy="4759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4656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Осенью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звери начинают готовиться к зиме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Звери стараются сделать побольше запасов еды на зиму. Ведь зимой добыть еду не так уж просто!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600200"/>
            <a:ext cx="7200800" cy="4781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5875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055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Кто-то из зверей готовится к спячке.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340768"/>
            <a:ext cx="7344816" cy="5105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250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22899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Осенью звери линяют. Они меняют летнюю шубку на зимнюю – теплую и пушистую. А у некоторых зверей изменяется еще и окрас шерсти.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5616" y="1484784"/>
            <a:ext cx="6984776" cy="5112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01361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Осенью люди собирают много овощей и фруктов.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424454"/>
            <a:ext cx="7344816" cy="4976679"/>
          </a:xfrm>
        </p:spPr>
      </p:pic>
    </p:spTree>
    <p:extLst>
      <p:ext uri="{BB962C8B-B14F-4D97-AF65-F5344CB8AC3E}">
        <p14:creationId xmlns:p14="http://schemas.microsoft.com/office/powerpoint/2010/main" xmlns="" val="2956983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Осенью в лесу поспевают ягоды, и вырастают грибы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1600" y="1340768"/>
            <a:ext cx="7272808" cy="51811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76140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5576" y="516473"/>
            <a:ext cx="7704856" cy="57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1408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7744" y="4437112"/>
            <a:ext cx="6781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1184221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276</Words>
  <Application>Microsoft Office PowerPoint</Application>
  <PresentationFormat>Экран (4:3)</PresentationFormat>
  <Paragraphs>18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БЮДЖЕТНОЕ ДОШКОЛЬНОЕ ОБРАЗОВАТЕЛЬНОЕ УЧРЕЖДЕНИЕ «ДЕТСКИЙ САД №4» пгт КАВАЛЕРОВО  Подготовила: Савчук Т.В., воспитатель высшей квалификационной категории</vt:lpstr>
      <vt:lpstr>Посмотри на эту картинку. Какая необычная природа!  Какие разноцветные листья – красные, желтые, оранжевые! Почему все такое пестрое?  Это значит, наступила осень.  Давайте познакомимся с этим временем года получше.</vt:lpstr>
      <vt:lpstr>Осенью листья на деревьях начинают менять свой цвет.  Из зеленых они превращаются в желтые, оранжевые, красные. Посмотрите, какой разноцветный лес бывает осенью.</vt:lpstr>
      <vt:lpstr>Листья меняют свой цвет потому, что с наступлением осени солнышко светит все меньше. Листьям не хватает солнечного света, чтобы оставаться зелеными.</vt:lpstr>
      <vt:lpstr>Постепенно дни становятся короче, а ночи – длиннее. Вечером быстро начинает темнеть. </vt:lpstr>
      <vt:lpstr>Осенью на улице начинает холодать. Люди одеваются теплее, чем летом. Они надевают теплые шапки, пальто и куртки, переобуваются в ботинки и сапоги.</vt:lpstr>
      <vt:lpstr>Вместе с холодами осенью приходят дожди. Все чаще моросит осенний дождик. Люди берут с собой зонты. На улице много луж.</vt:lpstr>
      <vt:lpstr>По утрам стелются туманы.</vt:lpstr>
      <vt:lpstr>Осенью часто дует сильный холодный ветер.  Порывы ветра срывают с деревьев листья, которые устилают землю пестрым ковром.</vt:lpstr>
      <vt:lpstr>Начинается пора листопада. Листья осыпаются с деревьев и покрывают все вокруг.</vt:lpstr>
      <vt:lpstr>Постепенно деревья теряют все свои литья, их ветки остаются совсем голыми. Наступает поздняя осень.</vt:lpstr>
      <vt:lpstr>Осенью многие птицы улетают на юг – в теплые страны. Они улетают потому, что осенью и зимой становится очень холодно, птицам нечего есть – исчезают насекомые и растения.</vt:lpstr>
      <vt:lpstr>Осенью звери начинают готовиться к зиме. Звери стараются сделать побольше запасов еды на зиму. Ведь зимой добыть еду не так уж просто!</vt:lpstr>
      <vt:lpstr>Слайд 14</vt:lpstr>
      <vt:lpstr>Кто-то из зверей готовится к спячке.</vt:lpstr>
      <vt:lpstr>Осенью звери линяют. Они меняют летнюю шубку на зимнюю – теплую и пушистую. А у некоторых зверей изменяется еще и окрас шерсти.</vt:lpstr>
      <vt:lpstr>Осенью люди собирают много овощей и фруктов.</vt:lpstr>
      <vt:lpstr>Осенью в лесу поспевают ягоды, и вырастают грибы.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123</cp:lastModifiedBy>
  <cp:revision>24</cp:revision>
  <dcterms:created xsi:type="dcterms:W3CDTF">2022-09-25T16:34:14Z</dcterms:created>
  <dcterms:modified xsi:type="dcterms:W3CDTF">2024-10-01T03:35:27Z</dcterms:modified>
</cp:coreProperties>
</file>